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71" r:id="rId2"/>
  </p:sldMasterIdLst>
  <p:notesMasterIdLst>
    <p:notesMasterId r:id="rId6"/>
  </p:notesMasterIdLst>
  <p:handoutMasterIdLst>
    <p:handoutMasterId r:id="rId7"/>
  </p:handoutMasterIdLst>
  <p:sldIdLst>
    <p:sldId id="303" r:id="rId3"/>
    <p:sldId id="820" r:id="rId4"/>
    <p:sldId id="821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19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695825" y="324480"/>
            <a:ext cx="2372393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S2-2106986</a:t>
            </a:r>
          </a:p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(was S2-2106098r02)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2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011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111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5032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965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265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538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291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430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33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F9DE7-EEE8-497A-97D4-1EB47134F57C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3231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WG2#146E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August 16 – 27,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9DE7-EEE8-497A-97D4-1EB47134F57C}" type="datetimeFigureOut">
              <a:rPr lang="zh-CN" altLang="en-US" smtClean="0"/>
              <a:t>2021/8/31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554D6-63B2-4422-80A6-9BE72A96DE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15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smtClean="0"/>
              <a:t>5G_ProSe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/>
            </a:r>
            <a:br>
              <a:rPr lang="en-US" altLang="en-US" sz="2000" b="1" dirty="0" smtClean="0"/>
            </a:br>
            <a:r>
              <a:rPr lang="en-US" altLang="en-US" sz="1800" b="1" dirty="0" smtClean="0">
                <a:latin typeface="Arial" charset="0"/>
              </a:rPr>
              <a:t>Deng </a:t>
            </a:r>
            <a:r>
              <a:rPr lang="en-US" altLang="en-US" sz="1800" b="1" dirty="0" err="1" smtClean="0">
                <a:latin typeface="Arial" charset="0"/>
              </a:rPr>
              <a:t>Qiang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CATT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en-GB" altLang="zh-CN" sz="1200" b="1" dirty="0"/>
              <a:t>SA WG2 Meeting #</a:t>
            </a:r>
            <a:r>
              <a:rPr lang="en-GB" altLang="zh-CN" sz="1200" b="1" dirty="0" smtClean="0"/>
              <a:t>146E </a:t>
            </a:r>
            <a:r>
              <a:rPr lang="en-GB" altLang="zh-CN" sz="1200" b="1" dirty="0"/>
              <a:t>(e-meeting</a:t>
            </a:r>
            <a:r>
              <a:rPr lang="en-GB" altLang="zh-CN" sz="1200" b="1" dirty="0" smtClean="0"/>
              <a:t>)</a:t>
            </a:r>
          </a:p>
          <a:p>
            <a:r>
              <a:rPr lang="de-DE" sz="1200" b="1" dirty="0" smtClean="0"/>
              <a:t>August 16 </a:t>
            </a:r>
            <a:r>
              <a:rPr lang="de-DE" sz="1200" b="1" dirty="0"/>
              <a:t>– </a:t>
            </a:r>
            <a:r>
              <a:rPr lang="de-DE" sz="1200" b="1" dirty="0" smtClean="0"/>
              <a:t>27, </a:t>
            </a:r>
            <a:r>
              <a:rPr lang="de-DE" sz="1200" b="1" dirty="0"/>
              <a:t>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</a:t>
            </a:r>
            <a:r>
              <a:rPr lang="en-GB" altLang="en-US" b="1" dirty="0"/>
              <a:t>Status </a:t>
            </a:r>
            <a:r>
              <a:rPr lang="en-GB" altLang="en-US" b="1" dirty="0" smtClean="0"/>
              <a:t>after SA2#146E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</a:t>
            </a:r>
            <a:r>
              <a:rPr lang="de-DE" altLang="de-DE" sz="1800" dirty="0" smtClean="0"/>
              <a:t>after SA2#146E: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41 </a:t>
            </a:r>
            <a:r>
              <a:rPr lang="en-US" altLang="ko-KR" sz="1400" dirty="0" err="1" smtClean="0"/>
              <a:t>pCRs</a:t>
            </a:r>
            <a:r>
              <a:rPr lang="en-US" altLang="ko-KR" sz="1400" dirty="0" smtClean="0"/>
              <a:t>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23.304, 1 CR </a:t>
            </a:r>
            <a:r>
              <a:rPr lang="en-US" altLang="ko-KR" sz="1400" dirty="0"/>
              <a:t>agreed to TS </a:t>
            </a:r>
            <a:r>
              <a:rPr lang="en-US" altLang="ko-KR" sz="1400" dirty="0" smtClean="0"/>
              <a:t>23.501 and 2 CRs </a:t>
            </a:r>
            <a:r>
              <a:rPr lang="en-US" altLang="ko-KR" sz="1400" dirty="0"/>
              <a:t>agreed to TS 23.503 related to </a:t>
            </a:r>
            <a:r>
              <a:rPr lang="en-US" altLang="ko-KR" sz="1400" dirty="0" smtClean="0"/>
              <a:t>the concluded key issues.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TS 23.304 is 98% complete and sent </a:t>
            </a:r>
            <a:r>
              <a:rPr lang="en-US" altLang="ko-KR" sz="1400" dirty="0"/>
              <a:t>to </a:t>
            </a:r>
            <a:r>
              <a:rPr lang="en-US" altLang="ko-KR" sz="1400" dirty="0" smtClean="0"/>
              <a:t>SA </a:t>
            </a:r>
            <a:r>
              <a:rPr lang="en-US" altLang="ko-KR" sz="1400" dirty="0"/>
              <a:t>for </a:t>
            </a:r>
            <a:r>
              <a:rPr lang="en-US" altLang="ko-KR" sz="1400" dirty="0" smtClean="0"/>
              <a:t>approval.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impacts as per agreed </a:t>
            </a:r>
            <a:r>
              <a:rPr lang="en-US" altLang="zh-CN" sz="1400" dirty="0" smtClean="0"/>
              <a:t>(p)CRs</a:t>
            </a:r>
            <a:r>
              <a:rPr lang="en-GB" altLang="zh-CN" sz="1400" dirty="0" smtClean="0"/>
              <a:t>.</a:t>
            </a:r>
            <a:endParaRPr lang="en-US" altLang="zh-CN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/>
              <a:t>None</a:t>
            </a:r>
            <a:endParaRPr lang="de-DE" altLang="de-DE" sz="18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dirty="0"/>
              <a:t>Focus for the Next </a:t>
            </a:r>
            <a:r>
              <a:rPr lang="de-DE" altLang="ko-KR" sz="1800" dirty="0" smtClean="0"/>
              <a:t>Meeting</a:t>
            </a:r>
            <a:r>
              <a:rPr lang="de-DE" alt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/>
              <a:t>Resolve the left open issues without other WGs dependencies (including identifiers for Relay discovery message, </a:t>
            </a:r>
            <a:r>
              <a:rPr lang="en-US" altLang="zh-CN" sz="1400" dirty="0" err="1" smtClean="0"/>
              <a:t>ProSe</a:t>
            </a:r>
            <a:r>
              <a:rPr lang="en-US" altLang="zh-CN" sz="1400" dirty="0" smtClean="0"/>
              <a:t> identifier definition, mobility restriction in Non-allowed area ) via Cat-F CRs.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Coordinate with RAN </a:t>
            </a:r>
            <a:r>
              <a:rPr lang="en-US" altLang="zh-CN" sz="1400" dirty="0" smtClean="0"/>
              <a:t>WGs and SA3 to </a:t>
            </a:r>
            <a:r>
              <a:rPr lang="en-US" altLang="zh-CN" sz="1400" dirty="0"/>
              <a:t>resolve the </a:t>
            </a:r>
            <a:r>
              <a:rPr lang="en-US" altLang="zh-CN" sz="1400" dirty="0" smtClean="0"/>
              <a:t>RAN and SA3 dependency issues.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38643497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-&gt; 98%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 smtClean="0"/>
              <a:t>5G_ProSe Status </a:t>
            </a:r>
            <a:r>
              <a:rPr lang="en-GB" altLang="en-US" b="1" dirty="0"/>
              <a:t>at </a:t>
            </a:r>
            <a:r>
              <a:rPr lang="en-GB" altLang="en-US" b="1" dirty="0" smtClean="0"/>
              <a:t>SA#93e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451848"/>
            <a:ext cx="8464029" cy="329172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/>
              <a:t>Progress since </a:t>
            </a:r>
            <a:r>
              <a:rPr lang="de-DE" altLang="de-DE" sz="2400" dirty="0" smtClean="0"/>
              <a:t>SA#92-e</a:t>
            </a:r>
            <a:r>
              <a:rPr lang="de-DE" altLang="de-DE" sz="2400" dirty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600" dirty="0" smtClean="0"/>
              <a:t>TS 23.304 is 98% complete and sent to SA for approval.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 smtClean="0"/>
              <a:t>RAN </a:t>
            </a:r>
            <a:r>
              <a:rPr lang="de-DE" altLang="de-DE" sz="24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RAN impacts as per agreed </a:t>
            </a:r>
            <a:r>
              <a:rPr lang="en-US" altLang="zh-CN" sz="1600" dirty="0" err="1" smtClean="0"/>
              <a:t>pCRs</a:t>
            </a:r>
            <a:r>
              <a:rPr lang="en-GB" altLang="zh-CN" sz="1600" dirty="0" smtClean="0"/>
              <a:t>.</a:t>
            </a:r>
            <a:endParaRPr lang="en-US" altLang="zh-CN" sz="16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40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600" dirty="0"/>
              <a:t>Complete the 5G_ProSe normative </a:t>
            </a:r>
            <a:r>
              <a:rPr lang="en-US" altLang="zh-CN" sz="1600" dirty="0" smtClean="0"/>
              <a:t>work </a:t>
            </a:r>
            <a:r>
              <a:rPr lang="en-GB" altLang="ko-KR" sz="1600" dirty="0"/>
              <a:t>via coordination with </a:t>
            </a:r>
            <a:r>
              <a:rPr lang="en-GB" altLang="ko-KR" sz="1600" dirty="0" smtClean="0"/>
              <a:t>RAN2 and SA3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de-DE" sz="3200" dirty="0"/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7484712"/>
              </p:ext>
            </p:extLst>
          </p:nvPr>
        </p:nvGraphicFramePr>
        <p:xfrm>
          <a:off x="271598" y="1376362"/>
          <a:ext cx="8634196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Proximity based Services in 5GS</a:t>
                      </a:r>
                      <a:r>
                        <a:rPr lang="en-GB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(5G_ProSe</a:t>
                      </a:r>
                      <a:r>
                        <a:rPr lang="en-GB" altLang="ko-KR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-&gt; 98%</a:t>
                      </a:r>
                      <a:endParaRPr lang="en-US" altLang="zh-CN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SP-210272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70158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7961</TotalTime>
  <Words>241</Words>
  <Application>Microsoft Office PowerPoint</Application>
  <PresentationFormat>全屏显示(4:3)</PresentationFormat>
  <Paragraphs>47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Theme</vt:lpstr>
      <vt:lpstr>自定义设计方案</vt:lpstr>
      <vt:lpstr>5G_ProSe Status Report</vt:lpstr>
      <vt:lpstr>5G_ProSe Status after SA2#146E</vt:lpstr>
      <vt:lpstr>5G_ProSe Status at SA#93e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1563</cp:revision>
  <dcterms:created xsi:type="dcterms:W3CDTF">2008-08-30T09:32:10Z</dcterms:created>
  <dcterms:modified xsi:type="dcterms:W3CDTF">2021-08-31T06:06:11Z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